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5" r:id="rId1"/>
  </p:sldMasterIdLst>
  <p:sldIdLst>
    <p:sldId id="256" r:id="rId2"/>
    <p:sldId id="288" r:id="rId3"/>
    <p:sldId id="336" r:id="rId4"/>
    <p:sldId id="335" r:id="rId5"/>
    <p:sldId id="338" r:id="rId6"/>
    <p:sldId id="337" r:id="rId7"/>
    <p:sldId id="33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256"/>
            <p14:sldId id="288"/>
            <p14:sldId id="336"/>
            <p14:sldId id="335"/>
            <p14:sldId id="338"/>
            <p14:sldId id="337"/>
            <p14:sldId id="33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855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11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951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63317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00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33249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983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1584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532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464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658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637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454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088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081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88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735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2/20/2020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5218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  <p:sldLayoutId id="2147483917" r:id="rId12"/>
    <p:sldLayoutId id="2147483918" r:id="rId13"/>
    <p:sldLayoutId id="2147483919" r:id="rId14"/>
    <p:sldLayoutId id="2147483920" r:id="rId15"/>
    <p:sldLayoutId id="2147483921" r:id="rId16"/>
    <p:sldLayoutId id="214748392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9980"/>
            <a:ext cx="9281468" cy="3007186"/>
          </a:xfrm>
        </p:spPr>
        <p:txBody>
          <a:bodyPr anchor="ctr">
            <a:normAutofit/>
          </a:bodyPr>
          <a:lstStyle/>
          <a:p>
            <a:pPr algn="l"/>
            <a:r>
              <a:rPr lang="en-US" sz="8000" dirty="0">
                <a:latin typeface="Algerian" panose="04020705040A02060702" pitchFamily="82" charset="0"/>
              </a:rPr>
              <a:t>Jermyn Borough Council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8F3507-449F-432B-8A9F-811E3703F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60219"/>
            <a:ext cx="9144000" cy="762635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 sz="2800" dirty="0"/>
              <a:t>2/20/20</a:t>
            </a:r>
          </a:p>
        </p:txBody>
      </p:sp>
    </p:spTree>
    <p:extLst>
      <p:ext uri="{BB962C8B-B14F-4D97-AF65-F5344CB8AC3E}">
        <p14:creationId xmlns:p14="http://schemas.microsoft.com/office/powerpoint/2010/main" val="14647904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469A28F-575E-4CD3-9732-F0204C171896}"/>
              </a:ext>
            </a:extLst>
          </p:cNvPr>
          <p:cNvSpPr/>
          <p:nvPr/>
        </p:nvSpPr>
        <p:spPr>
          <a:xfrm>
            <a:off x="4134678" y="1926897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b="1" dirty="0">
                <a:solidFill>
                  <a:schemeClr val="bg1"/>
                </a:solidFill>
              </a:rPr>
              <a:t>Call to Order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Pledge of Allegiance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Roll Call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Previous Meeting Minutes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Treasurer’s Report/Bills Payable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Correspondence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Public Comment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Official’s Reports 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Reports of Commissions/Committees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Tax Collector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New Business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Adjournment</a:t>
            </a:r>
          </a:p>
        </p:txBody>
      </p:sp>
    </p:spTree>
    <p:extLst>
      <p:ext uri="{BB962C8B-B14F-4D97-AF65-F5344CB8AC3E}">
        <p14:creationId xmlns:p14="http://schemas.microsoft.com/office/powerpoint/2010/main" val="17990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6F676D-135E-4B87-BF93-BF33324546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461" y="1537251"/>
            <a:ext cx="9974845" cy="4492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96FA5B9-22F9-4C73-9D25-D4465B5561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80" y="2080591"/>
            <a:ext cx="10383439" cy="3061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616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171567-525F-4A98-BDD3-451EC1246F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51" y="2236304"/>
            <a:ext cx="11298080" cy="2385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084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9C834A-3D8F-484B-ADB7-6A2D8736EB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419" y="2402233"/>
            <a:ext cx="10161775" cy="1652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696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469A28F-575E-4CD3-9732-F0204C171896}"/>
              </a:ext>
            </a:extLst>
          </p:cNvPr>
          <p:cNvSpPr/>
          <p:nvPr/>
        </p:nvSpPr>
        <p:spPr>
          <a:xfrm>
            <a:off x="4134678" y="1926897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b="1" dirty="0">
                <a:solidFill>
                  <a:schemeClr val="bg1"/>
                </a:solidFill>
              </a:rPr>
              <a:t>Call to Order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Pledge of Allegiance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Roll Call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Previous Meeting Minutes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Treasurer’s Report/Bills Payable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Correspondence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Public Comment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Official’s Reports 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Reports of Commissions/Committees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Tax Collector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New Business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Adjournment</a:t>
            </a:r>
          </a:p>
        </p:txBody>
      </p:sp>
    </p:spTree>
    <p:extLst>
      <p:ext uri="{BB962C8B-B14F-4D97-AF65-F5344CB8AC3E}">
        <p14:creationId xmlns:p14="http://schemas.microsoft.com/office/powerpoint/2010/main" val="400696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79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Algerian</vt:lpstr>
      <vt:lpstr>Century Gothic</vt:lpstr>
      <vt:lpstr>Copperplate Gothic Bold</vt:lpstr>
      <vt:lpstr>Wingdings 3</vt:lpstr>
      <vt:lpstr>Slice</vt:lpstr>
      <vt:lpstr>Jermyn Borough Council Meeting</vt:lpstr>
      <vt:lpstr>Meeting Agenda</vt:lpstr>
      <vt:lpstr>PowerPoint Presentation</vt:lpstr>
      <vt:lpstr>PowerPoint Presentation</vt:lpstr>
      <vt:lpstr>PowerPoint Presentation</vt:lpstr>
      <vt:lpstr>PowerPoint Presentation</vt:lpstr>
      <vt:lpstr>Meeting 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 </cp:lastModifiedBy>
  <cp:revision>24</cp:revision>
  <dcterms:created xsi:type="dcterms:W3CDTF">2019-10-03T16:39:17Z</dcterms:created>
  <dcterms:modified xsi:type="dcterms:W3CDTF">2020-02-20T14:08:56Z</dcterms:modified>
</cp:coreProperties>
</file>